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474801-C2CD-47E2-8D5D-00928E6547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718771-420F-488C-9670-2F3C208C1EB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25ACC-31EE-479B-A4F2-55A95BC7C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42A0-37AC-4252-847A-F7D260178554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9BEC2-F584-4ED9-AEBB-DE39C0A21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684B2-6719-4479-864C-102B36998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529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344378-F9AC-4FBE-8761-3BC43C85A4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DFC556-D3C6-410C-9361-88C94EDCBF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E22A9-D71B-43D1-87D6-134F1F706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42A0-37AC-4252-847A-F7D260178554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A04236-0FC6-4C46-A278-83E511C84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6BAE3-0575-48A2-BA37-5ECAE62A3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683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2494DF-896B-40EC-B345-209DE9849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F7A07E-EE7C-4F5A-8B6D-D4A99574E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6AC4F8-A43C-4CEF-90DD-7DA131E76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42A0-37AC-4252-847A-F7D260178554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36A591-CB38-485C-BA41-C289435DF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5B150-AACE-467F-8A78-A21724058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473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C1D43-4BA9-42BF-A4D1-DA5E4234A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197FD-C61A-4530-B984-10BFDD8040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457F8F-3408-4D1D-BA2B-E32B43CF19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A16A6F-07B6-41CA-94DE-25B49A40F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42A0-37AC-4252-847A-F7D260178554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1BFBF3-91EA-49D6-BE42-0430D579A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16721B-23CA-4C99-98A2-598606A29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648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4CA36B-5459-4ED3-840E-E56537B41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ECDB80-0308-4051-928A-B1E072496B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0A48DD-C18E-4E6A-B997-4A4FAB59A2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81DA7B-B1DF-4676-97A4-CB8D4C632D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3C9A97-F2C0-44BD-8234-A426C7793A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C095AC6-6C88-46AC-96C9-2D10BA171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42A0-37AC-4252-847A-F7D260178554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98E5BFB-D7AF-4AB8-8423-1210331E6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0FB1A7-6F7E-4B0C-8CF6-8DCA7ABDD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883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26249-9191-4FBD-A015-C29B87094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F567BED-2C35-43A2-9C7A-B73FC3E90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42A0-37AC-4252-847A-F7D260178554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1DA173-CB03-4897-92C9-43438DA79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95655C-0D53-4F39-B2A6-E1D137F99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796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613148-813C-4B61-BCED-CAAAE535E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42A0-37AC-4252-847A-F7D260178554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6EC208-B99F-4C2B-A87A-806D7D4921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98D606-820D-4265-9F4F-7F85251F5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245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253E0-4740-4786-8A15-0DAB52F141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8EE943-9954-4156-9B1A-FE9340B92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7B948-B6D9-4363-9549-7CBA5D6851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13895-2231-42F6-8F28-F97D170234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42A0-37AC-4252-847A-F7D260178554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047338-83B0-4313-8560-610A05D41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5D121-68EC-4BDA-B935-51A37999E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914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A1704-6594-4781-B607-97F0A930A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ED3BA-4063-477D-978F-48831B65892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5772F3-40FB-4813-A024-38757BB483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981E92-A8E5-48F3-9432-29644CA11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42A0-37AC-4252-847A-F7D260178554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C233AA-8973-4B62-A8E7-6F88D2450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CABEBB5-3A94-4999-9E9D-AB9ED17382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409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F1AFE-51D6-4B95-A7BD-EB319639B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EB34F1-88A0-4199-936B-F4A4F5324F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4A298-3C01-4CF6-92F1-BB6A2DA90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42A0-37AC-4252-847A-F7D260178554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60C89A-3F96-406B-B57A-0528F4CBF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26D696-A248-4A0A-B01A-8F4FB2023E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1650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7C47D3-8738-4A0C-9400-81E098420B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83F63F-0B9E-4E70-A06A-248A4C371B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CF212B-5A7A-4A34-A902-F56B55A2E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942A0-37AC-4252-847A-F7D260178554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D7E20-8A3D-4097-B1A4-77582158F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144FE-3E77-4481-B7F2-273EB7AA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178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4E66F7-C2DF-4DC6-9B27-AEEA1C2B0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03C3F5-C64A-4113-ACD2-E75725D492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E0AEA8-9B3A-4563-A068-31C3E5F507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942A0-37AC-4252-847A-F7D260178554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7BDBE7-CD51-4717-BFA1-58DDAF94F1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B555B-F13F-4D55-9896-3912D11B65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703F9-4661-40A9-BE64-D768D8D62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605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AF27D1-B479-4F67-9EB7-E9957A418767}"/>
              </a:ext>
            </a:extLst>
          </p:cNvPr>
          <p:cNvSpPr/>
          <p:nvPr/>
        </p:nvSpPr>
        <p:spPr>
          <a:xfrm>
            <a:off x="885763" y="933609"/>
            <a:ext cx="3053164" cy="277031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SIRE</a:t>
            </a:r>
          </a:p>
          <a:p>
            <a:pPr algn="ctr"/>
            <a:r>
              <a:rPr lang="en-US" dirty="0" err="1">
                <a:solidFill>
                  <a:srgbClr val="FF0000"/>
                </a:solidFill>
              </a:rPr>
              <a:t>FTCh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Kelmarsky</a:t>
            </a:r>
            <a:r>
              <a:rPr lang="en-US" dirty="0">
                <a:solidFill>
                  <a:srgbClr val="FF0000"/>
                </a:solidFill>
              </a:rPr>
              <a:t> Crow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7E8E9C-8771-4322-8A95-BD849A4BD7FD}"/>
              </a:ext>
            </a:extLst>
          </p:cNvPr>
          <p:cNvSpPr/>
          <p:nvPr/>
        </p:nvSpPr>
        <p:spPr>
          <a:xfrm>
            <a:off x="885763" y="3703922"/>
            <a:ext cx="3053165" cy="293309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FTW </a:t>
            </a:r>
            <a:r>
              <a:rPr lang="en-US" dirty="0" err="1">
                <a:solidFill>
                  <a:srgbClr val="FF0000"/>
                </a:solidFill>
              </a:rPr>
              <a:t>Astraglen</a:t>
            </a:r>
            <a:r>
              <a:rPr lang="en-US" dirty="0">
                <a:solidFill>
                  <a:srgbClr val="FF0000"/>
                </a:solidFill>
              </a:rPr>
              <a:t> Pearl of </a:t>
            </a:r>
            <a:r>
              <a:rPr lang="en-US" dirty="0" err="1">
                <a:solidFill>
                  <a:srgbClr val="FF0000"/>
                </a:solidFill>
              </a:rPr>
              <a:t>Kelmarsky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DDC1E0E-D633-4194-88F3-514E8043CCDD}"/>
              </a:ext>
            </a:extLst>
          </p:cNvPr>
          <p:cNvSpPr/>
          <p:nvPr/>
        </p:nvSpPr>
        <p:spPr>
          <a:xfrm>
            <a:off x="3935539" y="933609"/>
            <a:ext cx="3575166" cy="139037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SIRE</a:t>
            </a:r>
          </a:p>
          <a:p>
            <a:pPr algn="ctr"/>
            <a:r>
              <a:rPr lang="en-US" dirty="0" err="1">
                <a:solidFill>
                  <a:srgbClr val="FF0000"/>
                </a:solidFill>
              </a:rPr>
              <a:t>FTCh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Levenghyl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Malusi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E47E62-325E-40EC-B8B1-8D20537005E7}"/>
              </a:ext>
            </a:extLst>
          </p:cNvPr>
          <p:cNvSpPr/>
          <p:nvPr/>
        </p:nvSpPr>
        <p:spPr>
          <a:xfrm>
            <a:off x="3935539" y="2316777"/>
            <a:ext cx="3575166" cy="137777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FTAW </a:t>
            </a:r>
            <a:r>
              <a:rPr lang="en-US" dirty="0" err="1">
                <a:solidFill>
                  <a:srgbClr val="FF0000"/>
                </a:solidFill>
              </a:rPr>
              <a:t>Kelmarsky</a:t>
            </a:r>
            <a:r>
              <a:rPr lang="en-US" dirty="0">
                <a:solidFill>
                  <a:srgbClr val="FF0000"/>
                </a:solidFill>
              </a:rPr>
              <a:t> Beretta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CD0042-8F68-4037-9ADE-1B924BEDD1B4}"/>
              </a:ext>
            </a:extLst>
          </p:cNvPr>
          <p:cNvSpPr/>
          <p:nvPr/>
        </p:nvSpPr>
        <p:spPr>
          <a:xfrm>
            <a:off x="3935539" y="3690400"/>
            <a:ext cx="3575166" cy="137489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SIRE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INT </a:t>
            </a:r>
            <a:r>
              <a:rPr lang="en-US" dirty="0" err="1">
                <a:solidFill>
                  <a:srgbClr val="FF0000"/>
                </a:solidFill>
              </a:rPr>
              <a:t>FTCh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Waysgreen</a:t>
            </a:r>
            <a:r>
              <a:rPr lang="en-US" dirty="0">
                <a:solidFill>
                  <a:srgbClr val="FF0000"/>
                </a:solidFill>
              </a:rPr>
              <a:t> Apollo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EAC2F9-2F40-4CD6-B097-B150F8032E1A}"/>
              </a:ext>
            </a:extLst>
          </p:cNvPr>
          <p:cNvSpPr/>
          <p:nvPr/>
        </p:nvSpPr>
        <p:spPr>
          <a:xfrm>
            <a:off x="3935539" y="5068169"/>
            <a:ext cx="3575166" cy="15757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INT </a:t>
            </a:r>
            <a:r>
              <a:rPr lang="en-US" dirty="0" err="1">
                <a:solidFill>
                  <a:srgbClr val="FF0000"/>
                </a:solidFill>
              </a:rPr>
              <a:t>FTCh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Astraglen</a:t>
            </a:r>
            <a:r>
              <a:rPr lang="en-US" dirty="0">
                <a:solidFill>
                  <a:srgbClr val="FF0000"/>
                </a:solidFill>
              </a:rPr>
              <a:t> Faith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8FD43D1-0D44-44E4-BB17-7801415E9242}"/>
              </a:ext>
            </a:extLst>
          </p:cNvPr>
          <p:cNvSpPr/>
          <p:nvPr/>
        </p:nvSpPr>
        <p:spPr>
          <a:xfrm>
            <a:off x="7514093" y="940523"/>
            <a:ext cx="4381816" cy="6772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SIRE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NORD JCH </a:t>
            </a:r>
            <a:r>
              <a:rPr lang="en-US" dirty="0" err="1">
                <a:solidFill>
                  <a:srgbClr val="FF0000"/>
                </a:solidFill>
              </a:rPr>
              <a:t>FTCh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Tasco</a:t>
            </a:r>
            <a:r>
              <a:rPr lang="en-US" dirty="0">
                <a:solidFill>
                  <a:srgbClr val="FF0000"/>
                </a:solidFill>
              </a:rPr>
              <a:t> Brimstone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73675A0-4C53-4ABA-B6FC-01C6AA0A1138}"/>
              </a:ext>
            </a:extLst>
          </p:cNvPr>
          <p:cNvSpPr/>
          <p:nvPr/>
        </p:nvSpPr>
        <p:spPr>
          <a:xfrm>
            <a:off x="7514093" y="1630000"/>
            <a:ext cx="4381816" cy="6772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en-US" dirty="0" err="1">
                <a:solidFill>
                  <a:srgbClr val="FF0000"/>
                </a:solidFill>
              </a:rPr>
              <a:t>Levengyhyl</a:t>
            </a:r>
            <a:r>
              <a:rPr lang="en-US" dirty="0">
                <a:solidFill>
                  <a:srgbClr val="FF0000"/>
                </a:solidFill>
              </a:rPr>
              <a:t> Midge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D3020EB-F518-4816-9037-5F0EB95D4899}"/>
              </a:ext>
            </a:extLst>
          </p:cNvPr>
          <p:cNvSpPr/>
          <p:nvPr/>
        </p:nvSpPr>
        <p:spPr>
          <a:xfrm>
            <a:off x="7514093" y="2317306"/>
            <a:ext cx="4381816" cy="6772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SIRE</a:t>
            </a:r>
          </a:p>
          <a:p>
            <a:pPr algn="ctr"/>
            <a:r>
              <a:rPr lang="en-US" dirty="0" err="1">
                <a:solidFill>
                  <a:srgbClr val="FF0000"/>
                </a:solidFill>
              </a:rPr>
              <a:t>FTCh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Drakeshead</a:t>
            </a:r>
            <a:r>
              <a:rPr lang="en-US" dirty="0">
                <a:solidFill>
                  <a:srgbClr val="FF0000"/>
                </a:solidFill>
              </a:rPr>
              <a:t> Vodka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F934ED-5BAF-4469-9A78-864CCA50569E}"/>
              </a:ext>
            </a:extLst>
          </p:cNvPr>
          <p:cNvSpPr/>
          <p:nvPr/>
        </p:nvSpPr>
        <p:spPr>
          <a:xfrm>
            <a:off x="7514093" y="3017508"/>
            <a:ext cx="4381816" cy="6772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IR OFTW </a:t>
            </a:r>
            <a:r>
              <a:rPr lang="en-US" dirty="0" err="1">
                <a:solidFill>
                  <a:srgbClr val="FF0000"/>
                </a:solidFill>
              </a:rPr>
              <a:t>Emmanygan</a:t>
            </a:r>
            <a:r>
              <a:rPr lang="en-US" dirty="0">
                <a:solidFill>
                  <a:srgbClr val="FF0000"/>
                </a:solidFill>
              </a:rPr>
              <a:t> Vienna of </a:t>
            </a:r>
            <a:r>
              <a:rPr lang="en-US" dirty="0" err="1">
                <a:solidFill>
                  <a:srgbClr val="FF0000"/>
                </a:solidFill>
              </a:rPr>
              <a:t>Keelmarsky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12E7894-552C-42E1-BC66-89A53CA95183}"/>
              </a:ext>
            </a:extLst>
          </p:cNvPr>
          <p:cNvSpPr/>
          <p:nvPr/>
        </p:nvSpPr>
        <p:spPr>
          <a:xfrm>
            <a:off x="7514093" y="3703922"/>
            <a:ext cx="4381816" cy="6772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SIRE</a:t>
            </a:r>
          </a:p>
          <a:p>
            <a:pPr algn="ctr"/>
            <a:r>
              <a:rPr lang="en-US" dirty="0" err="1">
                <a:solidFill>
                  <a:srgbClr val="FF0000"/>
                </a:solidFill>
              </a:rPr>
              <a:t>FTCh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Dipplelodge</a:t>
            </a:r>
            <a:r>
              <a:rPr lang="en-US" dirty="0">
                <a:solidFill>
                  <a:srgbClr val="FF0000"/>
                </a:solidFill>
              </a:rPr>
              <a:t> Raven of </a:t>
            </a:r>
            <a:r>
              <a:rPr lang="en-US" dirty="0" err="1">
                <a:solidFill>
                  <a:srgbClr val="FF0000"/>
                </a:solidFill>
              </a:rPr>
              <a:t>Riversway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2872ABA-5CC9-4248-92D4-EDB4F6895B53}"/>
              </a:ext>
            </a:extLst>
          </p:cNvPr>
          <p:cNvSpPr/>
          <p:nvPr/>
        </p:nvSpPr>
        <p:spPr>
          <a:xfrm>
            <a:off x="7514093" y="4388067"/>
            <a:ext cx="4381816" cy="677231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DAM</a:t>
            </a:r>
            <a:br>
              <a:rPr lang="en-US" b="1" dirty="0">
                <a:solidFill>
                  <a:schemeClr val="tx1"/>
                </a:solidFill>
              </a:rPr>
            </a:br>
            <a:r>
              <a:rPr lang="en-US" dirty="0" err="1">
                <a:solidFill>
                  <a:srgbClr val="FF0000"/>
                </a:solidFill>
              </a:rPr>
              <a:t>FTCh</a:t>
            </a:r>
            <a:r>
              <a:rPr lang="en-US" dirty="0">
                <a:solidFill>
                  <a:srgbClr val="FF0000"/>
                </a:solidFill>
              </a:rPr>
              <a:t> FTW Waterford Faustina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AA601B-1214-47A1-B89F-00D3DAA93DC2}"/>
              </a:ext>
            </a:extLst>
          </p:cNvPr>
          <p:cNvSpPr/>
          <p:nvPr/>
        </p:nvSpPr>
        <p:spPr>
          <a:xfrm>
            <a:off x="7514093" y="5074673"/>
            <a:ext cx="4381816" cy="78117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SIRE</a:t>
            </a:r>
          </a:p>
          <a:p>
            <a:pPr algn="ctr"/>
            <a:r>
              <a:rPr lang="en-US" dirty="0" err="1">
                <a:solidFill>
                  <a:srgbClr val="FF0000"/>
                </a:solidFill>
              </a:rPr>
              <a:t>FTCh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Levenghyl</a:t>
            </a:r>
            <a:r>
              <a:rPr lang="en-US" dirty="0">
                <a:solidFill>
                  <a:srgbClr val="FF0000"/>
                </a:solidFill>
              </a:rPr>
              <a:t> Peacock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07DFE4D-9703-4281-BEE9-5E751EC96819}"/>
              </a:ext>
            </a:extLst>
          </p:cNvPr>
          <p:cNvSpPr/>
          <p:nvPr/>
        </p:nvSpPr>
        <p:spPr>
          <a:xfrm>
            <a:off x="7514093" y="5855846"/>
            <a:ext cx="4381816" cy="781174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DAM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INT FTCH </a:t>
            </a:r>
            <a:r>
              <a:rPr lang="en-US" dirty="0" err="1">
                <a:solidFill>
                  <a:srgbClr val="FF0000"/>
                </a:solidFill>
              </a:rPr>
              <a:t>Astraglen</a:t>
            </a:r>
            <a:r>
              <a:rPr lang="en-US" dirty="0">
                <a:solidFill>
                  <a:srgbClr val="FF0000"/>
                </a:solidFill>
              </a:rPr>
              <a:t> Amelia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4D81C6-635C-4266-9138-3A51CA3A10EE}"/>
              </a:ext>
            </a:extLst>
          </p:cNvPr>
          <p:cNvSpPr txBox="1"/>
          <p:nvPr/>
        </p:nvSpPr>
        <p:spPr>
          <a:xfrm>
            <a:off x="239873" y="102612"/>
            <a:ext cx="33250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IR FTCH </a:t>
            </a:r>
            <a:r>
              <a:rPr lang="en-US" sz="1600" b="1" dirty="0" err="1"/>
              <a:t>Kelmarsky</a:t>
            </a:r>
            <a:r>
              <a:rPr lang="en-US" sz="1600" b="1" dirty="0"/>
              <a:t> Arkle of </a:t>
            </a:r>
            <a:r>
              <a:rPr lang="en-US" sz="1600" b="1" dirty="0" err="1"/>
              <a:t>Astraglen</a:t>
            </a:r>
            <a:endParaRPr lang="en-US" sz="1600" b="1" dirty="0"/>
          </a:p>
          <a:p>
            <a:r>
              <a:rPr lang="en-US" sz="1600" b="1" dirty="0" err="1"/>
              <a:t>DoB</a:t>
            </a:r>
            <a:r>
              <a:rPr lang="en-US" sz="1600" b="1"/>
              <a:t>: April 12, 2018</a:t>
            </a:r>
            <a:endParaRPr lang="en-US" sz="1600" b="1" dirty="0"/>
          </a:p>
          <a:p>
            <a:r>
              <a:rPr lang="en-US" sz="1600" b="1" dirty="0"/>
              <a:t>Color: Black</a:t>
            </a:r>
          </a:p>
        </p:txBody>
      </p:sp>
    </p:spTree>
    <p:extLst>
      <p:ext uri="{BB962C8B-B14F-4D97-AF65-F5344CB8AC3E}">
        <p14:creationId xmlns:p14="http://schemas.microsoft.com/office/powerpoint/2010/main" val="4718838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84</Words>
  <Application>Microsoft Office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Allan Klotsche</dc:creator>
  <cp:lastModifiedBy>Allan John Klotsche</cp:lastModifiedBy>
  <cp:revision>10</cp:revision>
  <cp:lastPrinted>2022-02-15T22:29:54Z</cp:lastPrinted>
  <dcterms:created xsi:type="dcterms:W3CDTF">2022-02-15T21:56:59Z</dcterms:created>
  <dcterms:modified xsi:type="dcterms:W3CDTF">2025-10-02T02:46:31Z</dcterms:modified>
</cp:coreProperties>
</file>